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6" r:id="rId1"/>
  </p:sldMasterIdLst>
  <p:notesMasterIdLst>
    <p:notesMasterId r:id="rId3"/>
  </p:notesMasterIdLst>
  <p:sldIdLst>
    <p:sldId id="261" r:id="rId2"/>
  </p:sldIdLst>
  <p:sldSz cx="7775575" cy="10907713"/>
  <p:notesSz cx="6807200" cy="9939338"/>
  <p:defaultTex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5">
          <p15:clr>
            <a:srgbClr val="A4A3A4"/>
          </p15:clr>
        </p15:guide>
        <p15:guide id="2" pos="2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AC"/>
    <a:srgbClr val="F76FBD"/>
    <a:srgbClr val="231815"/>
    <a:srgbClr val="9AA563"/>
    <a:srgbClr val="ECF3CF"/>
    <a:srgbClr val="521500"/>
    <a:srgbClr val="E94708"/>
    <a:srgbClr val="906E30"/>
    <a:srgbClr val="82582D"/>
    <a:srgbClr val="A47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3120" y="108"/>
      </p:cViewPr>
      <p:guideLst>
        <p:guide orient="horz" pos="3435"/>
        <p:guide pos="24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6" cy="498693"/>
          </a:xfrm>
          <a:prstGeom prst="rect">
            <a:avLst/>
          </a:prstGeom>
        </p:spPr>
        <p:txBody>
          <a:bodyPr vert="horz" lIns="91563" tIns="45782" rIns="91563" bIns="4578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5841" y="1"/>
            <a:ext cx="2949786" cy="498693"/>
          </a:xfrm>
          <a:prstGeom prst="rect">
            <a:avLst/>
          </a:prstGeom>
        </p:spPr>
        <p:txBody>
          <a:bodyPr vert="horz" lIns="91563" tIns="45782" rIns="91563" bIns="45782" rtlCol="0"/>
          <a:lstStyle>
            <a:lvl1pPr algn="r">
              <a:defRPr sz="1100"/>
            </a:lvl1pPr>
          </a:lstStyle>
          <a:p>
            <a:fld id="{70F99883-74AE-4A2C-81B7-5B86A08198C0}" type="datetimeFigureOut">
              <a:rPr kumimoji="1" lang="ja-JP" altLang="en-US" smtClean="0"/>
              <a:t>2024/4/1</a:t>
            </a:fld>
            <a:endParaRPr kumimoji="1" lang="ja-JP" altLang="en-US"/>
          </a:p>
        </p:txBody>
      </p:sp>
      <p:sp>
        <p:nvSpPr>
          <p:cNvPr id="4" name="スライド イメージ プレースホルダー 3"/>
          <p:cNvSpPr>
            <a:spLocks noGrp="1" noRot="1" noChangeAspect="1"/>
          </p:cNvSpPr>
          <p:nvPr>
            <p:ph type="sldImg" idx="2"/>
          </p:nvPr>
        </p:nvSpPr>
        <p:spPr>
          <a:xfrm>
            <a:off x="2208213" y="1241425"/>
            <a:ext cx="2390775" cy="3355975"/>
          </a:xfrm>
          <a:prstGeom prst="rect">
            <a:avLst/>
          </a:prstGeom>
          <a:noFill/>
          <a:ln w="12700">
            <a:solidFill>
              <a:prstClr val="black"/>
            </a:solidFill>
          </a:ln>
        </p:spPr>
        <p:txBody>
          <a:bodyPr vert="horz" lIns="91563" tIns="45782" rIns="91563" bIns="45782"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563" tIns="45782" rIns="91563" bIns="4578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6" cy="498692"/>
          </a:xfrm>
          <a:prstGeom prst="rect">
            <a:avLst/>
          </a:prstGeom>
        </p:spPr>
        <p:txBody>
          <a:bodyPr vert="horz" lIns="91563" tIns="45782" rIns="91563" bIns="4578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6" cy="498692"/>
          </a:xfrm>
          <a:prstGeom prst="rect">
            <a:avLst/>
          </a:prstGeom>
        </p:spPr>
        <p:txBody>
          <a:bodyPr vert="horz" lIns="91563" tIns="45782" rIns="91563" bIns="45782" rtlCol="0" anchor="b"/>
          <a:lstStyle>
            <a:lvl1pPr algn="r">
              <a:defRPr sz="1100"/>
            </a:lvl1pPr>
          </a:lstStyle>
          <a:p>
            <a:fld id="{ACD93CC5-A9B8-46A1-B8C3-70AA73E05DA2}" type="slidenum">
              <a:rPr kumimoji="1" lang="ja-JP" altLang="en-US" smtClean="0"/>
              <a:t>‹#›</a:t>
            </a:fld>
            <a:endParaRPr kumimoji="1" lang="ja-JP" altLang="en-US"/>
          </a:p>
        </p:txBody>
      </p:sp>
    </p:spTree>
    <p:extLst>
      <p:ext uri="{BB962C8B-B14F-4D97-AF65-F5344CB8AC3E}">
        <p14:creationId xmlns:p14="http://schemas.microsoft.com/office/powerpoint/2010/main" val="3670022972"/>
      </p:ext>
    </p:extLst>
  </p:cSld>
  <p:clrMap bg1="lt1" tx1="dk1" bg2="lt2" tx2="dk2" accent1="accent1" accent2="accent2" accent3="accent3" accent4="accent4" accent5="accent5" accent6="accent6" hlink="hlink" folHlink="folHlink"/>
  <p:notesStyle>
    <a:lvl1pPr marL="0" algn="l" defTabSz="1019007" rtl="0" eaLnBrk="1" latinLnBrk="0" hangingPunct="1">
      <a:defRPr kumimoji="1" sz="1337" kern="1200">
        <a:solidFill>
          <a:schemeClr val="tx1"/>
        </a:solidFill>
        <a:latin typeface="+mn-lt"/>
        <a:ea typeface="+mn-ea"/>
        <a:cs typeface="+mn-cs"/>
      </a:defRPr>
    </a:lvl1pPr>
    <a:lvl2pPr marL="509504" algn="l" defTabSz="1019007" rtl="0" eaLnBrk="1" latinLnBrk="0" hangingPunct="1">
      <a:defRPr kumimoji="1" sz="1337" kern="1200">
        <a:solidFill>
          <a:schemeClr val="tx1"/>
        </a:solidFill>
        <a:latin typeface="+mn-lt"/>
        <a:ea typeface="+mn-ea"/>
        <a:cs typeface="+mn-cs"/>
      </a:defRPr>
    </a:lvl2pPr>
    <a:lvl3pPr marL="1019007" algn="l" defTabSz="1019007" rtl="0" eaLnBrk="1" latinLnBrk="0" hangingPunct="1">
      <a:defRPr kumimoji="1" sz="1337" kern="1200">
        <a:solidFill>
          <a:schemeClr val="tx1"/>
        </a:solidFill>
        <a:latin typeface="+mn-lt"/>
        <a:ea typeface="+mn-ea"/>
        <a:cs typeface="+mn-cs"/>
      </a:defRPr>
    </a:lvl3pPr>
    <a:lvl4pPr marL="1528511" algn="l" defTabSz="1019007" rtl="0" eaLnBrk="1" latinLnBrk="0" hangingPunct="1">
      <a:defRPr kumimoji="1" sz="1337" kern="1200">
        <a:solidFill>
          <a:schemeClr val="tx1"/>
        </a:solidFill>
        <a:latin typeface="+mn-lt"/>
        <a:ea typeface="+mn-ea"/>
        <a:cs typeface="+mn-cs"/>
      </a:defRPr>
    </a:lvl4pPr>
    <a:lvl5pPr marL="2038015" algn="l" defTabSz="1019007" rtl="0" eaLnBrk="1" latinLnBrk="0" hangingPunct="1">
      <a:defRPr kumimoji="1" sz="1337" kern="1200">
        <a:solidFill>
          <a:schemeClr val="tx1"/>
        </a:solidFill>
        <a:latin typeface="+mn-lt"/>
        <a:ea typeface="+mn-ea"/>
        <a:cs typeface="+mn-cs"/>
      </a:defRPr>
    </a:lvl5pPr>
    <a:lvl6pPr marL="2547518" algn="l" defTabSz="1019007" rtl="0" eaLnBrk="1" latinLnBrk="0" hangingPunct="1">
      <a:defRPr kumimoji="1" sz="1337" kern="1200">
        <a:solidFill>
          <a:schemeClr val="tx1"/>
        </a:solidFill>
        <a:latin typeface="+mn-lt"/>
        <a:ea typeface="+mn-ea"/>
        <a:cs typeface="+mn-cs"/>
      </a:defRPr>
    </a:lvl6pPr>
    <a:lvl7pPr marL="3057022" algn="l" defTabSz="1019007" rtl="0" eaLnBrk="1" latinLnBrk="0" hangingPunct="1">
      <a:defRPr kumimoji="1" sz="1337" kern="1200">
        <a:solidFill>
          <a:schemeClr val="tx1"/>
        </a:solidFill>
        <a:latin typeface="+mn-lt"/>
        <a:ea typeface="+mn-ea"/>
        <a:cs typeface="+mn-cs"/>
      </a:defRPr>
    </a:lvl7pPr>
    <a:lvl8pPr marL="3566526" algn="l" defTabSz="1019007" rtl="0" eaLnBrk="1" latinLnBrk="0" hangingPunct="1">
      <a:defRPr kumimoji="1" sz="1337" kern="1200">
        <a:solidFill>
          <a:schemeClr val="tx1"/>
        </a:solidFill>
        <a:latin typeface="+mn-lt"/>
        <a:ea typeface="+mn-ea"/>
        <a:cs typeface="+mn-cs"/>
      </a:defRPr>
    </a:lvl8pPr>
    <a:lvl9pPr marL="4076029" algn="l" defTabSz="1019007" rtl="0" eaLnBrk="1" latinLnBrk="0" hangingPunct="1">
      <a:defRPr kumimoji="1"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83168" y="1785129"/>
            <a:ext cx="6609239" cy="3797500"/>
          </a:xfrm>
          <a:prstGeom prst="rect">
            <a:avLst/>
          </a:prstGeom>
        </p:spPr>
        <p:txBody>
          <a:bodyPr anchor="b"/>
          <a:lstStyle>
            <a:lvl1pPr algn="ctr">
              <a:defRPr sz="5102"/>
            </a:lvl1pPr>
          </a:lstStyle>
          <a:p>
            <a:r>
              <a:rPr lang="ja-JP" altLang="en-US"/>
              <a:t>マスター タイトルの書式設定</a:t>
            </a:r>
            <a:endParaRPr lang="en-US" dirty="0"/>
          </a:p>
        </p:txBody>
      </p:sp>
      <p:sp>
        <p:nvSpPr>
          <p:cNvPr id="3" name="Subtitle 2"/>
          <p:cNvSpPr>
            <a:spLocks noGrp="1"/>
          </p:cNvSpPr>
          <p:nvPr>
            <p:ph type="subTitle" idx="1"/>
          </p:nvPr>
        </p:nvSpPr>
        <p:spPr>
          <a:xfrm>
            <a:off x="971947" y="5729075"/>
            <a:ext cx="5831681" cy="2633505"/>
          </a:xfrm>
          <a:prstGeom prst="rect">
            <a:avLst/>
          </a:prstGeom>
        </p:spPr>
        <p:txBody>
          <a:bodyPr/>
          <a:lstStyle>
            <a:lvl1pPr marL="0" indent="0" algn="ctr">
              <a:buNone/>
              <a:defRPr sz="2041"/>
            </a:lvl1pPr>
            <a:lvl2pPr marL="388757" indent="0" algn="ctr">
              <a:buNone/>
              <a:defRPr sz="1701"/>
            </a:lvl2pPr>
            <a:lvl3pPr marL="777514" indent="0" algn="ctr">
              <a:buNone/>
              <a:defRPr sz="1531"/>
            </a:lvl3pPr>
            <a:lvl4pPr marL="1166271" indent="0" algn="ctr">
              <a:buNone/>
              <a:defRPr sz="1360"/>
            </a:lvl4pPr>
            <a:lvl5pPr marL="1555029" indent="0" algn="ctr">
              <a:buNone/>
              <a:defRPr sz="1360"/>
            </a:lvl5pPr>
            <a:lvl6pPr marL="1943786" indent="0" algn="ctr">
              <a:buNone/>
              <a:defRPr sz="1360"/>
            </a:lvl6pPr>
            <a:lvl7pPr marL="2332543" indent="0" algn="ctr">
              <a:buNone/>
              <a:defRPr sz="1360"/>
            </a:lvl7pPr>
            <a:lvl8pPr marL="2721300" indent="0" algn="ctr">
              <a:buNone/>
              <a:defRPr sz="1360"/>
            </a:lvl8pPr>
            <a:lvl9pPr marL="3110057" indent="0" algn="ctr">
              <a:buNone/>
              <a:defRPr sz="13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94A3B7E-DD21-4048-88F3-59665D8E8CDB}"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84903F17-9641-4B84-A974-7D55D06F18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089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988" y="2903538"/>
            <a:ext cx="6705600" cy="692150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57294DBB-917B-4186-A703-7409F7CF8E54}"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552B72EE-4B45-425F-B500-026DA88CB7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365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4396" y="580735"/>
            <a:ext cx="1676608" cy="9243783"/>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571" y="580735"/>
            <a:ext cx="4932630" cy="924378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C64D20DD-EE55-4DDE-BB8B-8D151B9371C9}"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EF60586A-009D-4946-86B1-6BEB0D580B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28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87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534988" y="2903538"/>
            <a:ext cx="6705600" cy="69215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AE7DE13-46BE-4B37-9FBB-8FA2A87D7224}"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9A7FC707-0A99-4B85-9C38-B64E72987C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520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522" y="2719357"/>
            <a:ext cx="6706433" cy="4537305"/>
          </a:xfrm>
          <a:prstGeom prst="rect">
            <a:avLst/>
          </a:prstGeom>
        </p:spPr>
        <p:txBody>
          <a:bodyPr anchor="b"/>
          <a:lstStyle>
            <a:lvl1pPr>
              <a:defRPr sz="510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0522" y="7299586"/>
            <a:ext cx="6706433" cy="2386061"/>
          </a:xfrm>
          <a:prstGeom prst="rect">
            <a:avLst/>
          </a:prstGeom>
        </p:spPr>
        <p:txBody>
          <a:bodyPr/>
          <a:lstStyle>
            <a:lvl1pPr marL="0" indent="0">
              <a:buNone/>
              <a:defRPr sz="2041">
                <a:solidFill>
                  <a:schemeClr val="tx1"/>
                </a:solidFill>
              </a:defRPr>
            </a:lvl1pPr>
            <a:lvl2pPr marL="388757" indent="0">
              <a:buNone/>
              <a:defRPr sz="1701">
                <a:solidFill>
                  <a:schemeClr val="tx1">
                    <a:tint val="75000"/>
                  </a:schemeClr>
                </a:solidFill>
              </a:defRPr>
            </a:lvl2pPr>
            <a:lvl3pPr marL="777514" indent="0">
              <a:buNone/>
              <a:defRPr sz="1531">
                <a:solidFill>
                  <a:schemeClr val="tx1">
                    <a:tint val="75000"/>
                  </a:schemeClr>
                </a:solidFill>
              </a:defRPr>
            </a:lvl3pPr>
            <a:lvl4pPr marL="1166271" indent="0">
              <a:buNone/>
              <a:defRPr sz="1360">
                <a:solidFill>
                  <a:schemeClr val="tx1">
                    <a:tint val="75000"/>
                  </a:schemeClr>
                </a:solidFill>
              </a:defRPr>
            </a:lvl4pPr>
            <a:lvl5pPr marL="1555029" indent="0">
              <a:buNone/>
              <a:defRPr sz="1360">
                <a:solidFill>
                  <a:schemeClr val="tx1">
                    <a:tint val="75000"/>
                  </a:schemeClr>
                </a:solidFill>
              </a:defRPr>
            </a:lvl5pPr>
            <a:lvl6pPr marL="1943786" indent="0">
              <a:buNone/>
              <a:defRPr sz="1360">
                <a:solidFill>
                  <a:schemeClr val="tx1">
                    <a:tint val="75000"/>
                  </a:schemeClr>
                </a:solidFill>
              </a:defRPr>
            </a:lvl6pPr>
            <a:lvl7pPr marL="2332543" indent="0">
              <a:buNone/>
              <a:defRPr sz="1360">
                <a:solidFill>
                  <a:schemeClr val="tx1">
                    <a:tint val="75000"/>
                  </a:schemeClr>
                </a:solidFill>
              </a:defRPr>
            </a:lvl7pPr>
            <a:lvl8pPr marL="2721300" indent="0">
              <a:buNone/>
              <a:defRPr sz="1360">
                <a:solidFill>
                  <a:schemeClr val="tx1">
                    <a:tint val="75000"/>
                  </a:schemeClr>
                </a:solidFill>
              </a:defRPr>
            </a:lvl8pPr>
            <a:lvl9pPr marL="3110057" indent="0">
              <a:buNone/>
              <a:defRPr sz="13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8184D596-71CB-401C-BE2A-FF96587D8E95}"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3D9CCBC2-8C21-4C9A-A2A0-C4F7CFD13B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240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34571" y="2903673"/>
            <a:ext cx="3304619" cy="692084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936385" y="2903673"/>
            <a:ext cx="3304619" cy="692084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B73FDC24-657B-46BD-9F76-F6EB56EE60B7}"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0B8B99DA-1B7B-4D03-B44C-EA0B6BFD2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316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5584" y="580737"/>
            <a:ext cx="6706433" cy="2108320"/>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5584" y="2673905"/>
            <a:ext cx="3289432" cy="1310440"/>
          </a:xfrm>
          <a:prstGeom prst="rect">
            <a:avLst/>
          </a:prstGeo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4" name="Content Placeholder 3"/>
          <p:cNvSpPr>
            <a:spLocks noGrp="1"/>
          </p:cNvSpPr>
          <p:nvPr>
            <p:ph sz="half" idx="2"/>
          </p:nvPr>
        </p:nvSpPr>
        <p:spPr>
          <a:xfrm>
            <a:off x="535584" y="3984345"/>
            <a:ext cx="3289432" cy="5860372"/>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936385" y="2673905"/>
            <a:ext cx="3305632" cy="1310440"/>
          </a:xfrm>
          <a:prstGeom prst="rect">
            <a:avLst/>
          </a:prstGeo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6" name="Content Placeholder 5"/>
          <p:cNvSpPr>
            <a:spLocks noGrp="1"/>
          </p:cNvSpPr>
          <p:nvPr>
            <p:ph sz="quarter" idx="4"/>
          </p:nvPr>
        </p:nvSpPr>
        <p:spPr>
          <a:xfrm>
            <a:off x="3936385" y="3984345"/>
            <a:ext cx="3305632" cy="5860372"/>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23244564-11C5-49CA-A6C6-0EFA5B9EEF59}"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8"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A10FB411-F8C4-4E71-AA2F-EFB8BA5857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32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1E3C5F0A-E814-4F5B-8509-4826EF6EAFAD}"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4"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F8C3135D-753B-4641-9B40-F5C756AB03B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590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449F838-D727-4C3D-981F-C91357BA9725}"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3"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2E37CFDE-7B0F-4037-894D-A6CABA6358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630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a:prstGeom prst="rect">
            <a:avLst/>
          </a:prstGeom>
        </p:spPr>
        <p:txBody>
          <a:bodyPr anchor="b"/>
          <a:lstStyle>
            <a:lvl1pPr>
              <a:defRPr sz="2721"/>
            </a:lvl1pPr>
          </a:lstStyle>
          <a:p>
            <a:r>
              <a:rPr lang="ja-JP" altLang="en-US"/>
              <a:t>マスター タイトルの書式設定</a:t>
            </a:r>
            <a:endParaRPr lang="en-US" dirty="0"/>
          </a:p>
        </p:txBody>
      </p:sp>
      <p:sp>
        <p:nvSpPr>
          <p:cNvPr id="3" name="Content Placeholder 2"/>
          <p:cNvSpPr>
            <a:spLocks noGrp="1"/>
          </p:cNvSpPr>
          <p:nvPr>
            <p:ph idx="1"/>
          </p:nvPr>
        </p:nvSpPr>
        <p:spPr>
          <a:xfrm>
            <a:off x="3305632" y="1570511"/>
            <a:ext cx="3936385" cy="7751546"/>
          </a:xfrm>
          <a:prstGeom prst="rect">
            <a:avLst/>
          </a:prstGeom>
        </p:spPr>
        <p:txBody>
          <a:bodyPr/>
          <a:lstStyle>
            <a:lvl1pPr>
              <a:defRPr sz="2721"/>
            </a:lvl1pPr>
            <a:lvl2pPr>
              <a:defRPr sz="2381"/>
            </a:lvl2pPr>
            <a:lvl3pPr>
              <a:defRPr sz="2041"/>
            </a:lvl3pPr>
            <a:lvl4pPr>
              <a:defRPr sz="1701"/>
            </a:lvl4pPr>
            <a:lvl5pPr>
              <a:defRPr sz="1701"/>
            </a:lvl5pPr>
            <a:lvl6pPr>
              <a:defRPr sz="1701"/>
            </a:lvl6pPr>
            <a:lvl7pPr>
              <a:defRPr sz="1701"/>
            </a:lvl7pPr>
            <a:lvl8pPr>
              <a:defRPr sz="1701"/>
            </a:lvl8pPr>
            <a:lvl9pPr>
              <a:defRPr sz="17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35584" y="3272314"/>
            <a:ext cx="2507825" cy="6062366"/>
          </a:xfrm>
          <a:prstGeom prst="rect">
            <a:avLst/>
          </a:prstGeo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1578700-CC02-43A7-8D67-617F0C9B34C3}"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717CBD56-090A-4AA6-BB18-0A87B6BE424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104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a:prstGeom prst="rect">
            <a:avLst/>
          </a:prstGeom>
        </p:spPr>
        <p:txBody>
          <a:bodyPr anchor="b"/>
          <a:lstStyle>
            <a:lvl1pPr>
              <a:defRPr sz="272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305632" y="1570511"/>
            <a:ext cx="3936385" cy="7751546"/>
          </a:xfrm>
          <a:prstGeom prst="rect">
            <a:avLst/>
          </a:prstGeom>
        </p:spPr>
        <p:txBody>
          <a:bodyPr anchor="t"/>
          <a:lstStyle>
            <a:lvl1pPr marL="0" indent="0">
              <a:buNone/>
              <a:defRPr sz="2721"/>
            </a:lvl1pPr>
            <a:lvl2pPr marL="388757" indent="0">
              <a:buNone/>
              <a:defRPr sz="2381"/>
            </a:lvl2pPr>
            <a:lvl3pPr marL="777514" indent="0">
              <a:buNone/>
              <a:defRPr sz="2041"/>
            </a:lvl3pPr>
            <a:lvl4pPr marL="1166271" indent="0">
              <a:buNone/>
              <a:defRPr sz="1701"/>
            </a:lvl4pPr>
            <a:lvl5pPr marL="1555029" indent="0">
              <a:buNone/>
              <a:defRPr sz="1701"/>
            </a:lvl5pPr>
            <a:lvl6pPr marL="1943786" indent="0">
              <a:buNone/>
              <a:defRPr sz="1701"/>
            </a:lvl6pPr>
            <a:lvl7pPr marL="2332543" indent="0">
              <a:buNone/>
              <a:defRPr sz="1701"/>
            </a:lvl7pPr>
            <a:lvl8pPr marL="2721300" indent="0">
              <a:buNone/>
              <a:defRPr sz="1701"/>
            </a:lvl8pPr>
            <a:lvl9pPr marL="3110057" indent="0">
              <a:buNone/>
              <a:defRPr sz="1701"/>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535584" y="3272314"/>
            <a:ext cx="2507825" cy="6062366"/>
          </a:xfrm>
          <a:prstGeom prst="rect">
            <a:avLst/>
          </a:prstGeo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D7CF08AA-2110-42CD-8773-E3A4EF59A3C2}" type="datetimeFigureOut">
              <a:rPr lang="en-US">
                <a:solidFill>
                  <a:prstClr val="black">
                    <a:tint val="75000"/>
                  </a:prstClr>
                </a:solidFill>
              </a:rPr>
              <a:pPr>
                <a:defRPr/>
              </a:pPr>
              <a:t>4/1/2024</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5D69A334-02AD-4810-8742-6DB93C5EA25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463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65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776288" rtl="0" fontAlgn="base">
        <a:lnSpc>
          <a:spcPct val="90000"/>
        </a:lnSpc>
        <a:spcBef>
          <a:spcPct val="0"/>
        </a:spcBef>
        <a:spcAft>
          <a:spcPct val="0"/>
        </a:spcAft>
        <a:defRPr kumimoji="1" sz="3700" kern="1200">
          <a:solidFill>
            <a:schemeClr val="tx1"/>
          </a:solidFill>
          <a:latin typeface="+mj-lt"/>
          <a:ea typeface="+mj-ea"/>
          <a:cs typeface="+mj-cs"/>
        </a:defRPr>
      </a:lvl1pPr>
      <a:lvl2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2pPr>
      <a:lvl3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3pPr>
      <a:lvl4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4pPr>
      <a:lvl5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5pPr>
      <a:lvl6pPr marL="4572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6pPr>
      <a:lvl7pPr marL="9144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7pPr>
      <a:lvl8pPr marL="13716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8pPr>
      <a:lvl9pPr marL="18288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9pPr>
    </p:titleStyle>
    <p:bodyStyle>
      <a:lvl1pPr marL="193675" indent="-193675" algn="l" defTabSz="776288" rtl="0" fontAlgn="base">
        <a:lnSpc>
          <a:spcPct val="90000"/>
        </a:lnSpc>
        <a:spcBef>
          <a:spcPts val="850"/>
        </a:spcBef>
        <a:spcAft>
          <a:spcPct val="0"/>
        </a:spcAft>
        <a:buFont typeface="Arial" pitchFamily="34" charset="0"/>
        <a:buChar char="•"/>
        <a:defRPr kumimoji="1" sz="2300" kern="1200">
          <a:solidFill>
            <a:schemeClr val="tx1"/>
          </a:solidFill>
          <a:latin typeface="+mn-lt"/>
          <a:ea typeface="+mn-ea"/>
          <a:cs typeface="+mn-cs"/>
        </a:defRPr>
      </a:lvl1pPr>
      <a:lvl2pPr marL="582613" indent="-193675" algn="l" defTabSz="776288" rtl="0" fontAlgn="base">
        <a:lnSpc>
          <a:spcPct val="90000"/>
        </a:lnSpc>
        <a:spcBef>
          <a:spcPts val="425"/>
        </a:spcBef>
        <a:spcAft>
          <a:spcPct val="0"/>
        </a:spcAft>
        <a:buFont typeface="Arial" pitchFamily="34" charset="0"/>
        <a:buChar char="•"/>
        <a:defRPr kumimoji="1" sz="2000" kern="1200">
          <a:solidFill>
            <a:schemeClr val="tx1"/>
          </a:solidFill>
          <a:latin typeface="+mn-lt"/>
          <a:ea typeface="+mn-ea"/>
          <a:cs typeface="+mn-cs"/>
        </a:defRPr>
      </a:lvl2pPr>
      <a:lvl3pPr marL="971550" indent="-193675" algn="l" defTabSz="776288" rtl="0" fontAlgn="base">
        <a:lnSpc>
          <a:spcPct val="90000"/>
        </a:lnSpc>
        <a:spcBef>
          <a:spcPts val="425"/>
        </a:spcBef>
        <a:spcAft>
          <a:spcPct val="0"/>
        </a:spcAft>
        <a:buFont typeface="Arial" pitchFamily="34" charset="0"/>
        <a:buChar char="•"/>
        <a:defRPr kumimoji="1" sz="1700" kern="1200">
          <a:solidFill>
            <a:schemeClr val="tx1"/>
          </a:solidFill>
          <a:latin typeface="+mn-lt"/>
          <a:ea typeface="+mn-ea"/>
          <a:cs typeface="+mn-cs"/>
        </a:defRPr>
      </a:lvl3pPr>
      <a:lvl4pPr marL="1360488" indent="-193675" algn="l" defTabSz="776288" rtl="0" fontAlgn="base">
        <a:lnSpc>
          <a:spcPct val="90000"/>
        </a:lnSpc>
        <a:spcBef>
          <a:spcPts val="425"/>
        </a:spcBef>
        <a:spcAft>
          <a:spcPct val="0"/>
        </a:spcAft>
        <a:buFont typeface="Arial" pitchFamily="34" charset="0"/>
        <a:buChar char="•"/>
        <a:defRPr kumimoji="1" sz="1500" kern="1200">
          <a:solidFill>
            <a:schemeClr val="tx1"/>
          </a:solidFill>
          <a:latin typeface="+mn-lt"/>
          <a:ea typeface="+mn-ea"/>
          <a:cs typeface="+mn-cs"/>
        </a:defRPr>
      </a:lvl4pPr>
      <a:lvl5pPr marL="1747838" indent="-193675" algn="l" defTabSz="776288" rtl="0" fontAlgn="base">
        <a:lnSpc>
          <a:spcPct val="90000"/>
        </a:lnSpc>
        <a:spcBef>
          <a:spcPts val="425"/>
        </a:spcBef>
        <a:spcAft>
          <a:spcPct val="0"/>
        </a:spcAft>
        <a:buFont typeface="Arial" pitchFamily="34" charset="0"/>
        <a:buChar char="•"/>
        <a:defRPr kumimoji="1" sz="1500"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9pPr>
    </p:bodyStyle>
    <p:otherStyle>
      <a:defPPr>
        <a:defRPr lang="en-US"/>
      </a:defPPr>
      <a:lvl1pPr marL="0" algn="l" defTabSz="777514" rtl="0" eaLnBrk="1" latinLnBrk="0" hangingPunct="1">
        <a:defRPr kumimoji="1" sz="1531" kern="1200">
          <a:solidFill>
            <a:schemeClr val="tx1"/>
          </a:solidFill>
          <a:latin typeface="+mn-lt"/>
          <a:ea typeface="+mn-ea"/>
          <a:cs typeface="+mn-cs"/>
        </a:defRPr>
      </a:lvl1pPr>
      <a:lvl2pPr marL="388757" algn="l" defTabSz="777514" rtl="0" eaLnBrk="1" latinLnBrk="0" hangingPunct="1">
        <a:defRPr kumimoji="1" sz="1531" kern="1200">
          <a:solidFill>
            <a:schemeClr val="tx1"/>
          </a:solidFill>
          <a:latin typeface="+mn-lt"/>
          <a:ea typeface="+mn-ea"/>
          <a:cs typeface="+mn-cs"/>
        </a:defRPr>
      </a:lvl2pPr>
      <a:lvl3pPr marL="777514" algn="l" defTabSz="777514" rtl="0" eaLnBrk="1" latinLnBrk="0" hangingPunct="1">
        <a:defRPr kumimoji="1" sz="1531" kern="1200">
          <a:solidFill>
            <a:schemeClr val="tx1"/>
          </a:solidFill>
          <a:latin typeface="+mn-lt"/>
          <a:ea typeface="+mn-ea"/>
          <a:cs typeface="+mn-cs"/>
        </a:defRPr>
      </a:lvl3pPr>
      <a:lvl4pPr marL="1166271" algn="l" defTabSz="777514" rtl="0" eaLnBrk="1" latinLnBrk="0" hangingPunct="1">
        <a:defRPr kumimoji="1" sz="1531" kern="1200">
          <a:solidFill>
            <a:schemeClr val="tx1"/>
          </a:solidFill>
          <a:latin typeface="+mn-lt"/>
          <a:ea typeface="+mn-ea"/>
          <a:cs typeface="+mn-cs"/>
        </a:defRPr>
      </a:lvl4pPr>
      <a:lvl5pPr marL="1555029" algn="l" defTabSz="777514" rtl="0" eaLnBrk="1" latinLnBrk="0" hangingPunct="1">
        <a:defRPr kumimoji="1" sz="1531" kern="1200">
          <a:solidFill>
            <a:schemeClr val="tx1"/>
          </a:solidFill>
          <a:latin typeface="+mn-lt"/>
          <a:ea typeface="+mn-ea"/>
          <a:cs typeface="+mn-cs"/>
        </a:defRPr>
      </a:lvl5pPr>
      <a:lvl6pPr marL="1943786" algn="l" defTabSz="777514" rtl="0" eaLnBrk="1" latinLnBrk="0" hangingPunct="1">
        <a:defRPr kumimoji="1" sz="1531" kern="1200">
          <a:solidFill>
            <a:schemeClr val="tx1"/>
          </a:solidFill>
          <a:latin typeface="+mn-lt"/>
          <a:ea typeface="+mn-ea"/>
          <a:cs typeface="+mn-cs"/>
        </a:defRPr>
      </a:lvl6pPr>
      <a:lvl7pPr marL="2332543" algn="l" defTabSz="777514" rtl="0" eaLnBrk="1" latinLnBrk="0" hangingPunct="1">
        <a:defRPr kumimoji="1" sz="1531" kern="1200">
          <a:solidFill>
            <a:schemeClr val="tx1"/>
          </a:solidFill>
          <a:latin typeface="+mn-lt"/>
          <a:ea typeface="+mn-ea"/>
          <a:cs typeface="+mn-cs"/>
        </a:defRPr>
      </a:lvl7pPr>
      <a:lvl8pPr marL="2721300" algn="l" defTabSz="777514" rtl="0" eaLnBrk="1" latinLnBrk="0" hangingPunct="1">
        <a:defRPr kumimoji="1" sz="1531" kern="1200">
          <a:solidFill>
            <a:schemeClr val="tx1"/>
          </a:solidFill>
          <a:latin typeface="+mn-lt"/>
          <a:ea typeface="+mn-ea"/>
          <a:cs typeface="+mn-cs"/>
        </a:defRPr>
      </a:lvl8pPr>
      <a:lvl9pPr marL="3110057" algn="l" defTabSz="777514" rtl="0" eaLnBrk="1" latinLnBrk="0" hangingPunct="1">
        <a:defRPr kumimoji="1"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microsoft.com/office/2007/relationships/hdphoto" Target="../media/hdphoto1.wdp"/><Relationship Id="rId3" Type="http://schemas.openxmlformats.org/officeDocument/2006/relationships/image" Target="../media/image2.emf"/><Relationship Id="rId21" Type="http://schemas.openxmlformats.org/officeDocument/2006/relationships/image" Target="../media/image19.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jpg"/><Relationship Id="rId20"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emf"/><Relationship Id="rId15" Type="http://schemas.openxmlformats.org/officeDocument/2006/relationships/image" Target="../media/image14.JPG"/><Relationship Id="rId23" Type="http://schemas.openxmlformats.org/officeDocument/2006/relationships/image" Target="../media/image21.jpg"/><Relationship Id="rId10" Type="http://schemas.openxmlformats.org/officeDocument/2006/relationships/image" Target="../media/image9.png"/><Relationship Id="rId19" Type="http://schemas.openxmlformats.org/officeDocument/2006/relationships/image" Target="../media/image17.jpg"/><Relationship Id="rId4" Type="http://schemas.openxmlformats.org/officeDocument/2006/relationships/image" Target="../media/image3.emf"/><Relationship Id="rId9" Type="http://schemas.openxmlformats.org/officeDocument/2006/relationships/image" Target="../media/image8.png"/><Relationship Id="rId14" Type="http://schemas.openxmlformats.org/officeDocument/2006/relationships/image" Target="../media/image13.JPG"/><Relationship Id="rId2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5057" y="109517"/>
            <a:ext cx="5480366" cy="1323439"/>
          </a:xfrm>
          <a:prstGeom prst="rect">
            <a:avLst/>
          </a:prstGeom>
        </p:spPr>
        <p:txBody>
          <a:bodyPr wrap="square">
            <a:spAutoFit/>
          </a:bodyPr>
          <a:lstStyle/>
          <a:p>
            <a:pPr algn="ctr"/>
            <a:r>
              <a:rPr lang="ja-JP" altLang="en-US" sz="8000" i="1" dirty="0">
                <a:solidFill>
                  <a:srgbClr val="00B0F0"/>
                </a:solidFill>
                <a:latin typeface="HG明朝E" panose="02020909000000000000" pitchFamily="17" charset="-128"/>
                <a:ea typeface="HG明朝E" panose="02020909000000000000" pitchFamily="17" charset="-128"/>
              </a:rPr>
              <a:t>しあわせ</a:t>
            </a:r>
            <a:endParaRPr lang="zh-CN" altLang="en-US" sz="8000" i="1" dirty="0">
              <a:solidFill>
                <a:srgbClr val="00B0F0"/>
              </a:solidFill>
              <a:latin typeface="HG明朝E" panose="02020909000000000000" pitchFamily="17" charset="-128"/>
              <a:ea typeface="HG明朝E" panose="02020909000000000000" pitchFamily="17" charset="-128"/>
            </a:endParaRPr>
          </a:p>
        </p:txBody>
      </p:sp>
      <p:sp>
        <p:nvSpPr>
          <p:cNvPr id="13" name="Rectangle 12"/>
          <p:cNvSpPr/>
          <p:nvPr/>
        </p:nvSpPr>
        <p:spPr>
          <a:xfrm>
            <a:off x="7239320" y="1837820"/>
            <a:ext cx="538609" cy="2157001"/>
          </a:xfrm>
          <a:prstGeom prst="rect">
            <a:avLst/>
          </a:prstGeom>
        </p:spPr>
        <p:txBody>
          <a:bodyPr vert="eaVert" wrap="none">
            <a:spAutoFit/>
          </a:bodyPr>
          <a:lstStyle/>
          <a:p>
            <a:r>
              <a:rPr lang="ja-JP" altLang="en-US" sz="2300" dirty="0">
                <a:solidFill>
                  <a:srgbClr val="231815"/>
                </a:solidFill>
                <a:latin typeface="HG明朝E" panose="02020909000000000000" pitchFamily="17" charset="-128"/>
                <a:ea typeface="HG明朝E" panose="02020909000000000000" pitchFamily="17" charset="-128"/>
              </a:rPr>
              <a:t>新年度のご挨拶</a:t>
            </a:r>
          </a:p>
        </p:txBody>
      </p:sp>
      <p:sp>
        <p:nvSpPr>
          <p:cNvPr id="18" name="Rectangle 17"/>
          <p:cNvSpPr/>
          <p:nvPr/>
        </p:nvSpPr>
        <p:spPr>
          <a:xfrm>
            <a:off x="5396716" y="5266054"/>
            <a:ext cx="184731" cy="292388"/>
          </a:xfrm>
          <a:prstGeom prst="rect">
            <a:avLst/>
          </a:prstGeom>
        </p:spPr>
        <p:txBody>
          <a:bodyPr vert="horz" wrap="none">
            <a:spAutoFit/>
          </a:bodyPr>
          <a:lstStyle/>
          <a:p>
            <a:pPr algn="ctr"/>
            <a:endParaRPr lang="zh-CN" altLang="en-US" sz="1300" b="1" dirty="0">
              <a:solidFill>
                <a:schemeClr val="bg1"/>
              </a:solidFill>
              <a:latin typeface="+mj-ea"/>
              <a:ea typeface="+mj-ea"/>
            </a:endParaRPr>
          </a:p>
        </p:txBody>
      </p:sp>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87962">
            <a:off x="80884" y="421816"/>
            <a:ext cx="1723622" cy="72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267713" y="4619975"/>
            <a:ext cx="1502965" cy="2758897"/>
          </a:xfrm>
          <a:prstGeom prst="rect">
            <a:avLst/>
          </a:prstGeom>
        </p:spPr>
        <p:txBody>
          <a:bodyPr vert="horz" wrap="square">
            <a:spAutoFit/>
          </a:bodyPr>
          <a:lstStyle/>
          <a:p>
            <a:pPr>
              <a:lnSpc>
                <a:spcPts val="1500"/>
              </a:lnSpc>
            </a:pPr>
            <a:r>
              <a:rPr lang="ja-JP" altLang="en-US" sz="1000" dirty="0">
                <a:solidFill>
                  <a:srgbClr val="231815"/>
                </a:solidFill>
                <a:latin typeface="HG明朝E" panose="02020909000000000000" pitchFamily="17" charset="-128"/>
                <a:ea typeface="HG明朝E" panose="02020909000000000000" pitchFamily="17" charset="-128"/>
              </a:rPr>
              <a:t>はじめまして！</a:t>
            </a: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r>
              <a:rPr lang="ja-JP" altLang="en-US" sz="1000" dirty="0">
                <a:solidFill>
                  <a:srgbClr val="231815"/>
                </a:solidFill>
                <a:latin typeface="HG明朝E" panose="02020909000000000000" pitchFamily="17" charset="-128"/>
                <a:ea typeface="HG明朝E" panose="02020909000000000000" pitchFamily="17" charset="-128"/>
              </a:rPr>
              <a:t>チャン ゴック ニュー イーと申します。ベトナム人です。両親のお世話をすることが好きです。そのため介護の仕事に挑戦したいと考えています。人を助けることで嬉しいと感じています。そして日本語を使って上手になりたいです。一生懸命頑張りますので、よろしくお願いします</a:t>
            </a:r>
            <a:r>
              <a:rPr lang="ja-JP" altLang="en-US" sz="1050" dirty="0">
                <a:solidFill>
                  <a:srgbClr val="231815"/>
                </a:solidFill>
                <a:latin typeface="HG明朝E" panose="02020909000000000000" pitchFamily="17" charset="-128"/>
                <a:ea typeface="HG明朝E" panose="02020909000000000000" pitchFamily="17" charset="-128"/>
              </a:rPr>
              <a:t>。</a:t>
            </a:r>
            <a:endParaRPr lang="en-US" altLang="ja-JP" sz="1050" dirty="0">
              <a:solidFill>
                <a:srgbClr val="231815"/>
              </a:solidFill>
              <a:latin typeface="HG明朝E" panose="02020909000000000000" pitchFamily="17" charset="-128"/>
              <a:ea typeface="HG明朝E" panose="02020909000000000000" pitchFamily="17" charset="-128"/>
            </a:endParaRPr>
          </a:p>
        </p:txBody>
      </p:sp>
      <p:sp>
        <p:nvSpPr>
          <p:cNvPr id="42" name="Rectangle 41"/>
          <p:cNvSpPr/>
          <p:nvPr/>
        </p:nvSpPr>
        <p:spPr>
          <a:xfrm>
            <a:off x="1759272" y="6828173"/>
            <a:ext cx="1655068" cy="584775"/>
          </a:xfrm>
          <a:prstGeom prst="rect">
            <a:avLst/>
          </a:prstGeom>
        </p:spPr>
        <p:txBody>
          <a:bodyPr vert="horz" wrap="square">
            <a:spAutoFit/>
          </a:bodyPr>
          <a:lstStyle/>
          <a:p>
            <a:pPr algn="ctr"/>
            <a:r>
              <a:rPr lang="ja-JP" altLang="en-US" sz="1600" dirty="0">
                <a:solidFill>
                  <a:srgbClr val="231815"/>
                </a:solidFill>
                <a:latin typeface="HG明朝E" panose="02020909000000000000" pitchFamily="17" charset="-128"/>
                <a:ea typeface="HG明朝E" panose="02020909000000000000" pitchFamily="17" charset="-128"/>
              </a:rPr>
              <a:t>チャン ゴック ニュー イー</a:t>
            </a:r>
            <a:endParaRPr lang="en-US" altLang="ja-JP" sz="1600" dirty="0">
              <a:solidFill>
                <a:srgbClr val="231815"/>
              </a:solidFill>
              <a:latin typeface="HG明朝E" panose="02020909000000000000" pitchFamily="17" charset="-128"/>
              <a:ea typeface="HG明朝E" panose="02020909000000000000" pitchFamily="17" charset="-128"/>
            </a:endParaRPr>
          </a:p>
        </p:txBody>
      </p:sp>
      <p:pic>
        <p:nvPicPr>
          <p:cNvPr id="3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07" y="336199"/>
            <a:ext cx="330750" cy="8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759272" y="8208291"/>
            <a:ext cx="1848248" cy="400110"/>
          </a:xfrm>
          <a:prstGeom prst="rect">
            <a:avLst/>
          </a:prstGeom>
        </p:spPr>
        <p:txBody>
          <a:bodyPr vert="horz" wrap="square">
            <a:spAutoFit/>
          </a:bodyPr>
          <a:lstStyle/>
          <a:p>
            <a:pPr algn="ctr"/>
            <a:r>
              <a:rPr lang="ja-JP" altLang="en-US" sz="2000" dirty="0">
                <a:solidFill>
                  <a:srgbClr val="231815"/>
                </a:solidFill>
                <a:latin typeface="HG明朝E" panose="02020909000000000000" pitchFamily="17" charset="-128"/>
                <a:ea typeface="HG明朝E" panose="02020909000000000000" pitchFamily="17" charset="-128"/>
              </a:rPr>
              <a:t>前谷 柚花</a:t>
            </a:r>
            <a:endParaRPr lang="zh-CN" altLang="en-US" sz="2000" dirty="0">
              <a:solidFill>
                <a:srgbClr val="231815"/>
              </a:solidFill>
              <a:latin typeface="HG明朝E" panose="02020909000000000000" pitchFamily="17" charset="-128"/>
              <a:ea typeface="HG明朝E" panose="02020909000000000000" pitchFamily="17" charset="-128"/>
            </a:endParaRPr>
          </a:p>
        </p:txBody>
      </p:sp>
      <p:pic>
        <p:nvPicPr>
          <p:cNvPr id="3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890" y="462210"/>
            <a:ext cx="330750" cy="8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799" y="574935"/>
            <a:ext cx="330750" cy="8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2145880" y="7921903"/>
            <a:ext cx="1124635" cy="307777"/>
          </a:xfrm>
          <a:prstGeom prst="rect">
            <a:avLst/>
          </a:prstGeom>
        </p:spPr>
        <p:txBody>
          <a:bodyPr vert="horz" wrap="square">
            <a:spAutoFit/>
          </a:bodyPr>
          <a:lstStyle/>
          <a:p>
            <a:pPr algn="ctr"/>
            <a:r>
              <a:rPr lang="ja-JP" altLang="en-US" sz="1400" dirty="0">
                <a:solidFill>
                  <a:srgbClr val="231815"/>
                </a:solidFill>
                <a:latin typeface="HG明朝E" panose="02020909000000000000" pitchFamily="17" charset="-128"/>
                <a:ea typeface="HG明朝E" panose="02020909000000000000" pitchFamily="17" charset="-128"/>
              </a:rPr>
              <a:t>管理栄養士</a:t>
            </a:r>
            <a:endParaRPr lang="zh-CN" altLang="en-US" sz="1400" dirty="0">
              <a:solidFill>
                <a:srgbClr val="231815"/>
              </a:solidFill>
              <a:latin typeface="HG明朝E" panose="02020909000000000000" pitchFamily="17" charset="-128"/>
              <a:ea typeface="HG明朝E" panose="02020909000000000000" pitchFamily="17" charset="-128"/>
            </a:endParaRPr>
          </a:p>
        </p:txBody>
      </p:sp>
      <p:sp>
        <p:nvSpPr>
          <p:cNvPr id="23" name="Oval 22"/>
          <p:cNvSpPr>
            <a:spLocks noChangeAspect="1"/>
          </p:cNvSpPr>
          <p:nvPr/>
        </p:nvSpPr>
        <p:spPr>
          <a:xfrm>
            <a:off x="6429506" y="394278"/>
            <a:ext cx="936727" cy="936727"/>
          </a:xfrm>
          <a:prstGeom prst="ellipse">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Rectangle 53"/>
          <p:cNvSpPr/>
          <p:nvPr/>
        </p:nvSpPr>
        <p:spPr>
          <a:xfrm>
            <a:off x="6244957" y="524426"/>
            <a:ext cx="1302617" cy="677108"/>
          </a:xfrm>
          <a:prstGeom prst="rect">
            <a:avLst/>
          </a:prstGeom>
        </p:spPr>
        <p:txBody>
          <a:bodyPr wrap="square">
            <a:spAutoFit/>
          </a:bodyPr>
          <a:lstStyle/>
          <a:p>
            <a:pPr algn="ctr"/>
            <a:r>
              <a:rPr lang="ja-JP" altLang="en-US" sz="1400" dirty="0">
                <a:solidFill>
                  <a:schemeClr val="bg1"/>
                </a:solidFill>
                <a:latin typeface="HGS明朝E" panose="02020900000000000000" pitchFamily="18" charset="-128"/>
                <a:ea typeface="HGS明朝E" panose="02020900000000000000" pitchFamily="18" charset="-128"/>
              </a:rPr>
              <a:t>令和</a:t>
            </a:r>
            <a:r>
              <a:rPr lang="en-US" altLang="ja-JP" sz="1400" dirty="0">
                <a:solidFill>
                  <a:schemeClr val="bg1"/>
                </a:solidFill>
                <a:latin typeface="HGS明朝E" panose="02020900000000000000" pitchFamily="18" charset="-128"/>
                <a:ea typeface="HGS明朝E" panose="02020900000000000000" pitchFamily="18" charset="-128"/>
              </a:rPr>
              <a:t>6</a:t>
            </a:r>
            <a:r>
              <a:rPr lang="ja-JP" altLang="en-US" sz="1400" dirty="0">
                <a:solidFill>
                  <a:schemeClr val="bg1"/>
                </a:solidFill>
                <a:latin typeface="HGS明朝E" panose="02020900000000000000" pitchFamily="18" charset="-128"/>
                <a:ea typeface="HGS明朝E" panose="02020900000000000000" pitchFamily="18" charset="-128"/>
              </a:rPr>
              <a:t>年</a:t>
            </a:r>
            <a:endParaRPr lang="en-US" altLang="ja-JP" sz="1400" dirty="0">
              <a:solidFill>
                <a:schemeClr val="bg1"/>
              </a:solidFill>
              <a:latin typeface="HGS明朝E" panose="02020900000000000000" pitchFamily="18" charset="-128"/>
              <a:ea typeface="HGS明朝E" panose="02020900000000000000" pitchFamily="18" charset="-128"/>
            </a:endParaRPr>
          </a:p>
          <a:p>
            <a:pPr algn="ctr"/>
            <a:r>
              <a:rPr lang="en-US" altLang="ja-JP" sz="2400" dirty="0">
                <a:solidFill>
                  <a:schemeClr val="bg1"/>
                </a:solidFill>
                <a:latin typeface="HGS明朝E" panose="02020900000000000000" pitchFamily="18" charset="-128"/>
                <a:ea typeface="HGS明朝E" panose="02020900000000000000" pitchFamily="18" charset="-128"/>
              </a:rPr>
              <a:t>4</a:t>
            </a:r>
            <a:r>
              <a:rPr lang="ja-JP" altLang="en-US" sz="2400" dirty="0">
                <a:solidFill>
                  <a:schemeClr val="bg1"/>
                </a:solidFill>
                <a:latin typeface="HGS明朝E" panose="02020900000000000000" pitchFamily="18" charset="-128"/>
                <a:ea typeface="HGS明朝E" panose="02020900000000000000" pitchFamily="18" charset="-128"/>
              </a:rPr>
              <a:t>月号</a:t>
            </a:r>
            <a:endParaRPr lang="en-US" altLang="ja-JP" sz="2400" dirty="0">
              <a:solidFill>
                <a:schemeClr val="bg1"/>
              </a:solidFill>
              <a:latin typeface="HGS明朝E" panose="02020900000000000000" pitchFamily="18" charset="-128"/>
              <a:ea typeface="HGS明朝E" panose="02020900000000000000" pitchFamily="18" charset="-128"/>
            </a:endParaRPr>
          </a:p>
        </p:txBody>
      </p:sp>
      <p:sp>
        <p:nvSpPr>
          <p:cNvPr id="28" name="テキスト ボックス 27">
            <a:extLst>
              <a:ext uri="{FF2B5EF4-FFF2-40B4-BE49-F238E27FC236}">
                <a16:creationId xmlns:a16="http://schemas.microsoft.com/office/drawing/2014/main" id="{8050D855-C577-64EC-6F93-546E934D116A}"/>
              </a:ext>
            </a:extLst>
          </p:cNvPr>
          <p:cNvSpPr txBox="1"/>
          <p:nvPr/>
        </p:nvSpPr>
        <p:spPr>
          <a:xfrm>
            <a:off x="366529" y="611725"/>
            <a:ext cx="1115373" cy="276999"/>
          </a:xfrm>
          <a:prstGeom prst="rect">
            <a:avLst/>
          </a:prstGeom>
          <a:noFill/>
        </p:spPr>
        <p:txBody>
          <a:bodyPr wrap="square">
            <a:spAutoFit/>
          </a:bodyPr>
          <a:lstStyle/>
          <a:p>
            <a:pPr algn="ctr"/>
            <a:r>
              <a:rPr lang="ja-JP" altLang="en-US" sz="1200" b="1" dirty="0">
                <a:latin typeface="HGS明朝E" panose="02020900000000000000" pitchFamily="18" charset="-128"/>
                <a:ea typeface="HGS明朝E" panose="02020900000000000000" pitchFamily="18" charset="-128"/>
              </a:rPr>
              <a:t>愛輪園広報誌</a:t>
            </a:r>
            <a:endParaRPr lang="zh-CN" altLang="en-US" sz="1200" b="1" dirty="0">
              <a:latin typeface="HGS明朝E" panose="02020900000000000000" pitchFamily="18" charset="-128"/>
              <a:ea typeface="HGS明朝E" panose="02020900000000000000" pitchFamily="18" charset="-128"/>
            </a:endParaRPr>
          </a:p>
        </p:txBody>
      </p:sp>
      <p:sp>
        <p:nvSpPr>
          <p:cNvPr id="2" name="Rectangle 47">
            <a:extLst>
              <a:ext uri="{FF2B5EF4-FFF2-40B4-BE49-F238E27FC236}">
                <a16:creationId xmlns:a16="http://schemas.microsoft.com/office/drawing/2014/main" id="{C1FDA5B8-8E93-636E-9C97-4C1BD2F47C25}"/>
              </a:ext>
            </a:extLst>
          </p:cNvPr>
          <p:cNvSpPr/>
          <p:nvPr/>
        </p:nvSpPr>
        <p:spPr>
          <a:xfrm>
            <a:off x="1900026" y="6568531"/>
            <a:ext cx="1365928" cy="276999"/>
          </a:xfrm>
          <a:prstGeom prst="rect">
            <a:avLst/>
          </a:prstGeom>
        </p:spPr>
        <p:txBody>
          <a:bodyPr vert="horz" wrap="square">
            <a:spAutoFit/>
          </a:bodyPr>
          <a:lstStyle/>
          <a:p>
            <a:pPr algn="ctr"/>
            <a:r>
              <a:rPr lang="ja-JP" altLang="en-US" sz="1200" dirty="0">
                <a:solidFill>
                  <a:srgbClr val="231815"/>
                </a:solidFill>
                <a:latin typeface="HG明朝E" panose="02020909000000000000" pitchFamily="17" charset="-128"/>
                <a:ea typeface="HG明朝E" panose="02020909000000000000" pitchFamily="17" charset="-128"/>
              </a:rPr>
              <a:t>特定技能実習生</a:t>
            </a:r>
            <a:endParaRPr lang="zh-CN" altLang="en-US" sz="1200" dirty="0">
              <a:solidFill>
                <a:srgbClr val="231815"/>
              </a:solidFill>
              <a:latin typeface="HG明朝E" panose="02020909000000000000" pitchFamily="17" charset="-128"/>
              <a:ea typeface="HG明朝E" panose="02020909000000000000" pitchFamily="17" charset="-128"/>
            </a:endParaRPr>
          </a:p>
        </p:txBody>
      </p:sp>
      <p:sp>
        <p:nvSpPr>
          <p:cNvPr id="5" name="テキスト ボックス 4">
            <a:extLst>
              <a:ext uri="{FF2B5EF4-FFF2-40B4-BE49-F238E27FC236}">
                <a16:creationId xmlns:a16="http://schemas.microsoft.com/office/drawing/2014/main" id="{1F9C172B-F452-82BD-8E14-35AA852CCB81}"/>
              </a:ext>
            </a:extLst>
          </p:cNvPr>
          <p:cNvSpPr txBox="1"/>
          <p:nvPr/>
        </p:nvSpPr>
        <p:spPr>
          <a:xfrm>
            <a:off x="902925" y="1533341"/>
            <a:ext cx="6463308" cy="2917422"/>
          </a:xfrm>
          <a:prstGeom prst="rect">
            <a:avLst/>
          </a:prstGeom>
          <a:noFill/>
        </p:spPr>
        <p:txBody>
          <a:bodyPr vert="eaVert" wrap="square">
            <a:spAutoFit/>
          </a:bodyPr>
          <a:lstStyle/>
          <a:p>
            <a:pPr indent="133350" algn="just"/>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日頃より愛輪園に対して、施設ご利用者をはじめご家族、地域の皆様等、多くの方々に温かいご支援とご協力を頂き、心から感謝を申し上げます。また、新型コロナウイルス感染症の影響を受けられている方々には、心よりお見舞い申し上げます。</a:t>
            </a:r>
          </a:p>
          <a:p>
            <a:pPr algn="just"/>
            <a:r>
              <a:rPr lang="ja-JP" altLang="en-US" sz="1200" kern="100" dirty="0">
                <a:effectLst/>
                <a:latin typeface="HGS明朝E" panose="02020900000000000000" pitchFamily="18" charset="-128"/>
                <a:ea typeface="HGS明朝E" panose="02020900000000000000" pitchFamily="18" charset="-128"/>
                <a:cs typeface="Times New Roman" panose="02020603050405020304" pitchFamily="18" charset="0"/>
              </a:rPr>
              <a:t>　</a:t>
            </a:r>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現在のコロナウイルスやインフルエンザの感染の厳しい状況や社会の変化に適切に対応し、地域の福祉ニーズに対応するサービスを充実させ、地域共生社会の実現に向けて更に推進してまいりますので、皆様におかれましては、益々のご支援とご協力を賜りますようお願い申し上げます。</a:t>
            </a:r>
          </a:p>
          <a:p>
            <a:pPr algn="just"/>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　この度、令和６年４月１日付けで</a:t>
            </a:r>
            <a:r>
              <a:rPr lang="ja-JP" altLang="en-US" sz="1200" kern="100" dirty="0">
                <a:latin typeface="HGS明朝E" panose="02020900000000000000" pitchFamily="18" charset="-128"/>
                <a:ea typeface="HGS明朝E" panose="02020900000000000000" pitchFamily="18" charset="-128"/>
                <a:cs typeface="Times New Roman" panose="02020603050405020304" pitchFamily="18" charset="0"/>
              </a:rPr>
              <a:t>、　</a:t>
            </a:r>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愛輪園</a:t>
            </a:r>
            <a:r>
              <a:rPr lang="ja-JP" altLang="en-US" sz="1200" kern="100" dirty="0">
                <a:effectLst/>
                <a:latin typeface="HGS明朝E" panose="02020900000000000000" pitchFamily="18" charset="-128"/>
                <a:ea typeface="HGS明朝E" panose="02020900000000000000" pitchFamily="18" charset="-128"/>
                <a:cs typeface="Times New Roman" panose="02020603050405020304" pitchFamily="18" charset="0"/>
              </a:rPr>
              <a:t> </a:t>
            </a:r>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看護介護部長として専任となりました佐藤朱美でございます。当法人には</a:t>
            </a:r>
            <a:r>
              <a:rPr lang="ja-JP" altLang="en-US" sz="1200" kern="100" dirty="0">
                <a:effectLst/>
                <a:latin typeface="HGS明朝E" panose="02020900000000000000" pitchFamily="18" charset="-128"/>
                <a:ea typeface="HGS明朝E" panose="02020900000000000000" pitchFamily="18" charset="-128"/>
                <a:cs typeface="Times New Roman" panose="02020603050405020304" pitchFamily="18" charset="0"/>
              </a:rPr>
              <a:t>令和</a:t>
            </a:r>
            <a:r>
              <a:rPr lang="en-US"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4</a:t>
            </a:r>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年４月から社会福祉法人緑誠会　看護介護統括部長を勤めておりました</a:t>
            </a:r>
            <a:r>
              <a:rPr lang="ja-JP" altLang="en-US" sz="1200" kern="100" dirty="0">
                <a:latin typeface="HGS明朝E" panose="02020900000000000000" pitchFamily="18" charset="-128"/>
                <a:ea typeface="HGS明朝E" panose="02020900000000000000" pitchFamily="18" charset="-128"/>
                <a:cs typeface="Times New Roman" panose="02020603050405020304" pitchFamily="18" charset="0"/>
              </a:rPr>
              <a:t>。</a:t>
            </a:r>
            <a:r>
              <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rPr>
              <a:t>高齢者介護を取り巻く環境は厳しさを増すばかりでございます。深刻な介護人材不足において、次代を担う人材の育成と活気ある組織づくりに全力を挙げて取り組んで参ります。看護介護管理者としてその職責を担い、全職員一丸となって利用者の皆様が安心安楽にお過ごし頂けるよう努めると共に、地域に根差した施設づくりを実現するため、微力ではございますが努力して参りますので、どうかご指導ご鞭撻を賜りますよう宜しくお願い申し上げます。</a:t>
            </a:r>
            <a:endParaRPr lang="en-US" altLang="ja-JP" sz="1200" kern="100" dirty="0">
              <a:effectLst/>
              <a:latin typeface="HGS明朝E" panose="02020900000000000000" pitchFamily="18" charset="-128"/>
              <a:ea typeface="HGS明朝E" panose="02020900000000000000" pitchFamily="18" charset="-128"/>
              <a:cs typeface="Times New Roman" panose="02020603050405020304" pitchFamily="18" charset="0"/>
            </a:endParaRPr>
          </a:p>
          <a:p>
            <a:pPr algn="just"/>
            <a:endParaRPr lang="en-US" altLang="ja-JP" sz="1200" kern="100" dirty="0">
              <a:effectLst/>
              <a:latin typeface="HGS明朝E" panose="02020900000000000000" pitchFamily="18" charset="-128"/>
              <a:ea typeface="HGS明朝E" panose="02020900000000000000" pitchFamily="18" charset="-128"/>
              <a:cs typeface="Times New Roman" panose="02020603050405020304" pitchFamily="18" charset="0"/>
            </a:endParaRPr>
          </a:p>
          <a:p>
            <a:pPr algn="r"/>
            <a:r>
              <a:rPr lang="ja-JP" altLang="en-US" sz="1200" kern="100" dirty="0">
                <a:effectLst/>
                <a:latin typeface="HGS明朝E" panose="02020900000000000000" pitchFamily="18" charset="-128"/>
                <a:ea typeface="HGS明朝E" panose="02020900000000000000" pitchFamily="18" charset="-128"/>
                <a:cs typeface="Times New Roman" panose="02020603050405020304" pitchFamily="18" charset="0"/>
              </a:rPr>
              <a:t>佐藤 朱美</a:t>
            </a:r>
            <a:endParaRPr lang="ja-JP" altLang="ja-JP" sz="1200" kern="100" dirty="0">
              <a:effectLst/>
              <a:latin typeface="HGS明朝E" panose="02020900000000000000" pitchFamily="18" charset="-128"/>
              <a:ea typeface="HGS明朝E" panose="02020900000000000000" pitchFamily="18" charset="-128"/>
              <a:cs typeface="Times New Roman" panose="02020603050405020304" pitchFamily="18" charset="0"/>
            </a:endParaRPr>
          </a:p>
        </p:txBody>
      </p:sp>
      <p:sp>
        <p:nvSpPr>
          <p:cNvPr id="29" name="Rectangle 13">
            <a:extLst>
              <a:ext uri="{FF2B5EF4-FFF2-40B4-BE49-F238E27FC236}">
                <a16:creationId xmlns:a16="http://schemas.microsoft.com/office/drawing/2014/main" id="{A18966A1-72A3-FED0-7077-A8EECA6AA36C}"/>
              </a:ext>
            </a:extLst>
          </p:cNvPr>
          <p:cNvSpPr/>
          <p:nvPr/>
        </p:nvSpPr>
        <p:spPr>
          <a:xfrm>
            <a:off x="3691380" y="4622335"/>
            <a:ext cx="3949250" cy="615553"/>
          </a:xfrm>
          <a:prstGeom prst="rect">
            <a:avLst/>
          </a:prstGeom>
        </p:spPr>
        <p:txBody>
          <a:bodyPr vert="horz" wrap="square">
            <a:spAutoFit/>
          </a:bodyPr>
          <a:lstStyle/>
          <a:p>
            <a:r>
              <a:rPr lang="ja-JP" altLang="en-US" sz="1700" dirty="0">
                <a:solidFill>
                  <a:srgbClr val="231815"/>
                </a:solidFill>
                <a:latin typeface="HGP創英角ﾎﾟｯﾌﾟ体" panose="040B0A00000000000000" pitchFamily="50" charset="-128"/>
                <a:ea typeface="HGP創英角ﾎﾟｯﾌﾟ体" panose="040B0A00000000000000" pitchFamily="50" charset="-128"/>
              </a:rPr>
              <a:t>徐々にではありますがレクリエーション</a:t>
            </a:r>
            <a:endParaRPr lang="en-US" altLang="ja-JP" sz="1700" dirty="0">
              <a:solidFill>
                <a:srgbClr val="231815"/>
              </a:solidFill>
              <a:latin typeface="HGP創英角ﾎﾟｯﾌﾟ体" panose="040B0A00000000000000" pitchFamily="50" charset="-128"/>
              <a:ea typeface="HGP創英角ﾎﾟｯﾌﾟ体" panose="040B0A00000000000000" pitchFamily="50" charset="-128"/>
            </a:endParaRPr>
          </a:p>
          <a:p>
            <a:r>
              <a:rPr lang="ja-JP" altLang="en-US" sz="1700" dirty="0">
                <a:solidFill>
                  <a:srgbClr val="231815"/>
                </a:solidFill>
                <a:latin typeface="HGP創英角ﾎﾟｯﾌﾟ体" panose="040B0A00000000000000" pitchFamily="50" charset="-128"/>
                <a:ea typeface="HGP創英角ﾎﾟｯﾌﾟ体" panose="040B0A00000000000000" pitchFamily="50" charset="-128"/>
              </a:rPr>
              <a:t>行事も再開しています！</a:t>
            </a:r>
            <a:endParaRPr lang="en-US" altLang="ja-JP" sz="1700" dirty="0">
              <a:solidFill>
                <a:srgbClr val="231815"/>
              </a:solidFill>
              <a:latin typeface="HGP創英角ﾎﾟｯﾌﾟ体" panose="040B0A00000000000000" pitchFamily="50" charset="-128"/>
              <a:ea typeface="HGP創英角ﾎﾟｯﾌﾟ体" panose="040B0A00000000000000" pitchFamily="50" charset="-128"/>
            </a:endParaRPr>
          </a:p>
        </p:txBody>
      </p:sp>
      <p:sp>
        <p:nvSpPr>
          <p:cNvPr id="7" name="Rectangle 39">
            <a:extLst>
              <a:ext uri="{FF2B5EF4-FFF2-40B4-BE49-F238E27FC236}">
                <a16:creationId xmlns:a16="http://schemas.microsoft.com/office/drawing/2014/main" id="{08CDA862-B92B-B440-1739-B2D358D77166}"/>
              </a:ext>
            </a:extLst>
          </p:cNvPr>
          <p:cNvSpPr/>
          <p:nvPr/>
        </p:nvSpPr>
        <p:spPr>
          <a:xfrm>
            <a:off x="556675" y="7765527"/>
            <a:ext cx="1502965" cy="2951257"/>
          </a:xfrm>
          <a:prstGeom prst="rect">
            <a:avLst/>
          </a:prstGeom>
        </p:spPr>
        <p:txBody>
          <a:bodyPr vert="horz" wrap="square">
            <a:spAutoFit/>
          </a:bodyPr>
          <a:lstStyle/>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a:p>
            <a:pPr>
              <a:lnSpc>
                <a:spcPts val="1500"/>
              </a:lnSpc>
            </a:pPr>
            <a:endParaRPr lang="en-US" altLang="ja-JP" sz="1000" dirty="0">
              <a:solidFill>
                <a:srgbClr val="231815"/>
              </a:solidFill>
              <a:latin typeface="HG明朝E" panose="02020909000000000000" pitchFamily="17" charset="-128"/>
              <a:ea typeface="HG明朝E" panose="02020909000000000000" pitchFamily="17" charset="-128"/>
            </a:endParaRPr>
          </a:p>
        </p:txBody>
      </p:sp>
      <p:sp>
        <p:nvSpPr>
          <p:cNvPr id="8" name="Rectangle 39">
            <a:extLst>
              <a:ext uri="{FF2B5EF4-FFF2-40B4-BE49-F238E27FC236}">
                <a16:creationId xmlns:a16="http://schemas.microsoft.com/office/drawing/2014/main" id="{E31CD7E9-45A0-66EE-158A-597A282F248F}"/>
              </a:ext>
            </a:extLst>
          </p:cNvPr>
          <p:cNvSpPr/>
          <p:nvPr/>
        </p:nvSpPr>
        <p:spPr>
          <a:xfrm>
            <a:off x="272486" y="7710859"/>
            <a:ext cx="1554188" cy="3016210"/>
          </a:xfrm>
          <a:prstGeom prst="rect">
            <a:avLst/>
          </a:prstGeom>
        </p:spPr>
        <p:txBody>
          <a:bodyPr vert="horz" wrap="square">
            <a:spAutoFit/>
          </a:bodyPr>
          <a:lstStyle/>
          <a:p>
            <a:pPr algn="just"/>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はじめまして。</a:t>
            </a:r>
            <a:endParaRPr lang="en-US" altLang="ja-JP" sz="1000" dirty="0">
              <a:effectLst/>
              <a:latin typeface="HGS明朝E" panose="02020900000000000000" pitchFamily="18" charset="-128"/>
              <a:ea typeface="HGS明朝E" panose="02020900000000000000" pitchFamily="18" charset="-128"/>
              <a:cs typeface="ＭＳ Ｐゴシック" panose="020B0600070205080204" pitchFamily="50" charset="-128"/>
            </a:endParaRPr>
          </a:p>
          <a:p>
            <a:pPr algn="just"/>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ご挨拶遅れましたが、</a:t>
            </a:r>
            <a:endParaRPr lang="en-US" altLang="ja-JP" sz="1000" dirty="0">
              <a:effectLst/>
              <a:latin typeface="HGS明朝E" panose="02020900000000000000" pitchFamily="18" charset="-128"/>
              <a:ea typeface="HGS明朝E" panose="02020900000000000000" pitchFamily="18" charset="-128"/>
              <a:cs typeface="ＭＳ Ｐゴシック" panose="020B0600070205080204" pitchFamily="50" charset="-128"/>
            </a:endParaRPr>
          </a:p>
          <a:p>
            <a:pPr algn="just"/>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令和</a:t>
            </a:r>
            <a:r>
              <a:rPr lang="en-US"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5</a:t>
            </a:r>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年</a:t>
            </a:r>
            <a:r>
              <a:rPr lang="en-US"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4</a:t>
            </a:r>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月</a:t>
            </a:r>
            <a:r>
              <a:rPr lang="en-US"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1</a:t>
            </a:r>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日付けで管理栄養士として入職いたしました、前谷柚花と申します。</a:t>
            </a:r>
            <a:r>
              <a:rPr lang="ja-JP" altLang="en-US" sz="1000" dirty="0">
                <a:latin typeface="HGS明朝E" panose="02020900000000000000" pitchFamily="18" charset="-128"/>
                <a:ea typeface="HGS明朝E" panose="02020900000000000000" pitchFamily="18" charset="-128"/>
                <a:cs typeface="ＭＳ Ｐゴシック" panose="020B0600070205080204" pitchFamily="50" charset="-128"/>
              </a:rPr>
              <a:t>食べる</a:t>
            </a:r>
            <a:r>
              <a:rPr lang="ja-JP" altLang="ja-JP" sz="1000" dirty="0">
                <a:effectLst/>
                <a:latin typeface="HGS明朝E" panose="02020900000000000000" pitchFamily="18" charset="-128"/>
                <a:ea typeface="HGS明朝E" panose="02020900000000000000" pitchFamily="18" charset="-128"/>
                <a:cs typeface="ＭＳ Ｐゴシック" panose="020B0600070205080204" pitchFamily="50" charset="-128"/>
              </a:rPr>
              <a:t>こと、料理、高齢者の方と関わることが好きで、高齢者施設での管理栄養士を目指し、昨年新卒で入職いたしました。自分はまだまだ未熟でございますが、食を通して利用者様の健康を支え、笑顔・幸せのきっかけになれるよう精進してまいります。今後とも宜しくお願い申し上げます。</a:t>
            </a:r>
          </a:p>
        </p:txBody>
      </p:sp>
      <p:pic>
        <p:nvPicPr>
          <p:cNvPr id="21" name="図 20">
            <a:extLst>
              <a:ext uri="{FF2B5EF4-FFF2-40B4-BE49-F238E27FC236}">
                <a16:creationId xmlns:a16="http://schemas.microsoft.com/office/drawing/2014/main" id="{5E9699FD-3D9D-BDB9-8471-6C2D4A1B0E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18450">
            <a:off x="3168795" y="6250381"/>
            <a:ext cx="501245" cy="341073"/>
          </a:xfrm>
          <a:prstGeom prst="rect">
            <a:avLst/>
          </a:prstGeom>
        </p:spPr>
      </p:pic>
      <p:pic>
        <p:nvPicPr>
          <p:cNvPr id="38" name="図 37">
            <a:extLst>
              <a:ext uri="{FF2B5EF4-FFF2-40B4-BE49-F238E27FC236}">
                <a16:creationId xmlns:a16="http://schemas.microsoft.com/office/drawing/2014/main" id="{3F3E82B2-1AA3-A2D1-B5D6-9C8B0787B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95" y="4489221"/>
            <a:ext cx="3362540" cy="211459"/>
          </a:xfrm>
          <a:prstGeom prst="rect">
            <a:avLst/>
          </a:prstGeom>
        </p:spPr>
      </p:pic>
      <p:pic>
        <p:nvPicPr>
          <p:cNvPr id="41" name="図 40">
            <a:extLst>
              <a:ext uri="{FF2B5EF4-FFF2-40B4-BE49-F238E27FC236}">
                <a16:creationId xmlns:a16="http://schemas.microsoft.com/office/drawing/2014/main" id="{80275D9F-BD0E-144A-7024-F66791C1F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23" y="7360500"/>
            <a:ext cx="3257025" cy="207711"/>
          </a:xfrm>
          <a:prstGeom prst="rect">
            <a:avLst/>
          </a:prstGeom>
        </p:spPr>
      </p:pic>
      <p:pic>
        <p:nvPicPr>
          <p:cNvPr id="46" name="図 45">
            <a:extLst>
              <a:ext uri="{FF2B5EF4-FFF2-40B4-BE49-F238E27FC236}">
                <a16:creationId xmlns:a16="http://schemas.microsoft.com/office/drawing/2014/main" id="{F0EB97A4-EE9A-7D2F-7936-81B63EB827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398" y="7564032"/>
            <a:ext cx="3325138" cy="201496"/>
          </a:xfrm>
          <a:prstGeom prst="rect">
            <a:avLst/>
          </a:prstGeom>
        </p:spPr>
      </p:pic>
      <p:pic>
        <p:nvPicPr>
          <p:cNvPr id="51" name="図 50">
            <a:extLst>
              <a:ext uri="{FF2B5EF4-FFF2-40B4-BE49-F238E27FC236}">
                <a16:creationId xmlns:a16="http://schemas.microsoft.com/office/drawing/2014/main" id="{3DD8C2F1-A162-0E82-4B41-4550DFFE6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148397" y="10617206"/>
            <a:ext cx="3244562" cy="230363"/>
          </a:xfrm>
          <a:prstGeom prst="rect">
            <a:avLst/>
          </a:prstGeom>
        </p:spPr>
      </p:pic>
      <p:pic>
        <p:nvPicPr>
          <p:cNvPr id="57" name="図 56">
            <a:extLst>
              <a:ext uri="{FF2B5EF4-FFF2-40B4-BE49-F238E27FC236}">
                <a16:creationId xmlns:a16="http://schemas.microsoft.com/office/drawing/2014/main" id="{8D10F659-B480-724D-57D8-0E360E3E6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23" y="0"/>
            <a:ext cx="7364322" cy="470382"/>
          </a:xfrm>
          <a:prstGeom prst="rect">
            <a:avLst/>
          </a:prstGeom>
        </p:spPr>
      </p:pic>
      <p:pic>
        <p:nvPicPr>
          <p:cNvPr id="59" name="図 58">
            <a:extLst>
              <a:ext uri="{FF2B5EF4-FFF2-40B4-BE49-F238E27FC236}">
                <a16:creationId xmlns:a16="http://schemas.microsoft.com/office/drawing/2014/main" id="{C8186888-7A52-9F44-5722-C1F6753236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23" y="1217390"/>
            <a:ext cx="7310302" cy="445498"/>
          </a:xfrm>
          <a:prstGeom prst="rect">
            <a:avLst/>
          </a:prstGeom>
        </p:spPr>
      </p:pic>
      <p:pic>
        <p:nvPicPr>
          <p:cNvPr id="61" name="図 60">
            <a:extLst>
              <a:ext uri="{FF2B5EF4-FFF2-40B4-BE49-F238E27FC236}">
                <a16:creationId xmlns:a16="http://schemas.microsoft.com/office/drawing/2014/main" id="{B4E635AF-4FC4-932B-84F3-216D336A24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2925" y="4437584"/>
            <a:ext cx="4166269" cy="295805"/>
          </a:xfrm>
          <a:prstGeom prst="rect">
            <a:avLst/>
          </a:prstGeom>
        </p:spPr>
      </p:pic>
      <p:pic>
        <p:nvPicPr>
          <p:cNvPr id="1025" name="図 1024">
            <a:extLst>
              <a:ext uri="{FF2B5EF4-FFF2-40B4-BE49-F238E27FC236}">
                <a16:creationId xmlns:a16="http://schemas.microsoft.com/office/drawing/2014/main" id="{9D725432-FA02-AE50-90F5-08204382BD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81241">
            <a:off x="7063735" y="4743614"/>
            <a:ext cx="520548" cy="622478"/>
          </a:xfrm>
          <a:prstGeom prst="rect">
            <a:avLst/>
          </a:prstGeom>
        </p:spPr>
      </p:pic>
      <p:pic>
        <p:nvPicPr>
          <p:cNvPr id="1028" name="図 1027">
            <a:extLst>
              <a:ext uri="{FF2B5EF4-FFF2-40B4-BE49-F238E27FC236}">
                <a16:creationId xmlns:a16="http://schemas.microsoft.com/office/drawing/2014/main" id="{08BAE2B3-EFB0-C380-5AFE-7708553C19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6599" y="10579779"/>
            <a:ext cx="4349680" cy="308828"/>
          </a:xfrm>
          <a:prstGeom prst="rect">
            <a:avLst/>
          </a:prstGeom>
        </p:spPr>
      </p:pic>
      <p:pic>
        <p:nvPicPr>
          <p:cNvPr id="15" name="図 14">
            <a:extLst>
              <a:ext uri="{FF2B5EF4-FFF2-40B4-BE49-F238E27FC236}">
                <a16:creationId xmlns:a16="http://schemas.microsoft.com/office/drawing/2014/main" id="{34C537A4-6832-77FF-2809-347FBE2B9656}"/>
              </a:ext>
            </a:extLst>
          </p:cNvPr>
          <p:cNvPicPr>
            <a:picLocks noChangeAspect="1"/>
          </p:cNvPicPr>
          <p:nvPr/>
        </p:nvPicPr>
        <p:blipFill rotWithShape="1">
          <a:blip r:embed="rId13"/>
          <a:srcRect l="6731" t="14287" r="1" b="11459"/>
          <a:stretch/>
        </p:blipFill>
        <p:spPr>
          <a:xfrm rot="1166889">
            <a:off x="5812476" y="5245121"/>
            <a:ext cx="1508868" cy="2135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図 15">
            <a:extLst>
              <a:ext uri="{FF2B5EF4-FFF2-40B4-BE49-F238E27FC236}">
                <a16:creationId xmlns:a16="http://schemas.microsoft.com/office/drawing/2014/main" id="{9B2CEE8D-6768-DC8B-A6E2-0927003AE709}"/>
              </a:ext>
            </a:extLst>
          </p:cNvPr>
          <p:cNvPicPr>
            <a:picLocks noChangeAspect="1"/>
          </p:cNvPicPr>
          <p:nvPr/>
        </p:nvPicPr>
        <p:blipFill rotWithShape="1">
          <a:blip r:embed="rId14"/>
          <a:srcRect l="3120" t="23558" r="2556" b="14175"/>
          <a:stretch/>
        </p:blipFill>
        <p:spPr>
          <a:xfrm rot="16200000">
            <a:off x="3486488" y="5914146"/>
            <a:ext cx="2567209" cy="1271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図 26">
            <a:extLst>
              <a:ext uri="{FF2B5EF4-FFF2-40B4-BE49-F238E27FC236}">
                <a16:creationId xmlns:a16="http://schemas.microsoft.com/office/drawing/2014/main" id="{807BE122-3808-B4F2-C299-8558E8E1E750}"/>
              </a:ext>
            </a:extLst>
          </p:cNvPr>
          <p:cNvPicPr>
            <a:picLocks noChangeAspect="1"/>
          </p:cNvPicPr>
          <p:nvPr/>
        </p:nvPicPr>
        <p:blipFill rotWithShape="1">
          <a:blip r:embed="rId15">
            <a:alphaModFix/>
          </a:blip>
          <a:srcRect l="23610" t="17447" r="15741" b="37312"/>
          <a:stretch/>
        </p:blipFill>
        <p:spPr>
          <a:xfrm>
            <a:off x="37549" y="1740829"/>
            <a:ext cx="1445967" cy="1916920"/>
          </a:xfrm>
          <a:prstGeom prst="ellipse">
            <a:avLst/>
          </a:prstGeom>
          <a:ln>
            <a:noFill/>
          </a:ln>
          <a:effectLst>
            <a:softEdge rad="112500"/>
          </a:effectLst>
        </p:spPr>
      </p:pic>
      <p:pic>
        <p:nvPicPr>
          <p:cNvPr id="31" name="図 30">
            <a:extLst>
              <a:ext uri="{FF2B5EF4-FFF2-40B4-BE49-F238E27FC236}">
                <a16:creationId xmlns:a16="http://schemas.microsoft.com/office/drawing/2014/main" id="{5528864D-B9CC-0A5C-EA03-AE2E523AC87B}"/>
              </a:ext>
            </a:extLst>
          </p:cNvPr>
          <p:cNvPicPr>
            <a:picLocks noChangeAspect="1"/>
          </p:cNvPicPr>
          <p:nvPr/>
        </p:nvPicPr>
        <p:blipFill rotWithShape="1">
          <a:blip r:embed="rId16">
            <a:alphaModFix/>
          </a:blip>
          <a:srcRect l="5222" t="-1858" r="3228" b="1213"/>
          <a:stretch/>
        </p:blipFill>
        <p:spPr>
          <a:xfrm>
            <a:off x="2005217" y="8516068"/>
            <a:ext cx="1401428" cy="2053794"/>
          </a:xfrm>
          <a:prstGeom prst="ellipse">
            <a:avLst/>
          </a:prstGeom>
          <a:ln>
            <a:noFill/>
          </a:ln>
          <a:effectLst>
            <a:softEdge rad="112500"/>
          </a:effectLst>
        </p:spPr>
      </p:pic>
      <p:pic>
        <p:nvPicPr>
          <p:cNvPr id="19" name="図 18">
            <a:extLst>
              <a:ext uri="{FF2B5EF4-FFF2-40B4-BE49-F238E27FC236}">
                <a16:creationId xmlns:a16="http://schemas.microsoft.com/office/drawing/2014/main" id="{8E499C17-F131-569D-0154-E71763BD143F}"/>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 t="12042" r="3034" b="1"/>
          <a:stretch/>
        </p:blipFill>
        <p:spPr>
          <a:xfrm rot="20603151">
            <a:off x="3941529" y="7638801"/>
            <a:ext cx="1787178" cy="121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図 19">
            <a:extLst>
              <a:ext uri="{FF2B5EF4-FFF2-40B4-BE49-F238E27FC236}">
                <a16:creationId xmlns:a16="http://schemas.microsoft.com/office/drawing/2014/main" id="{80025ADA-EE1F-E937-2E46-8D4B1F30A86A}"/>
              </a:ext>
            </a:extLst>
          </p:cNvPr>
          <p:cNvPicPr>
            <a:picLocks noChangeAspect="1"/>
          </p:cNvPicPr>
          <p:nvPr/>
        </p:nvPicPr>
        <p:blipFill rotWithShape="1">
          <a:blip r:embed="rId19"/>
          <a:srcRect l="19286" t="-2248" r="12984" b="2248"/>
          <a:stretch/>
        </p:blipFill>
        <p:spPr>
          <a:xfrm rot="10800000">
            <a:off x="3941142" y="8762538"/>
            <a:ext cx="1640305" cy="1751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a:extLst>
              <a:ext uri="{FF2B5EF4-FFF2-40B4-BE49-F238E27FC236}">
                <a16:creationId xmlns:a16="http://schemas.microsoft.com/office/drawing/2014/main" id="{2B433059-3977-CAD6-17A3-3E648CD9FD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29986">
            <a:off x="5006286" y="8869213"/>
            <a:ext cx="580778" cy="405093"/>
          </a:xfrm>
          <a:prstGeom prst="rect">
            <a:avLst/>
          </a:prstGeom>
        </p:spPr>
      </p:pic>
      <p:pic>
        <p:nvPicPr>
          <p:cNvPr id="14" name="図 13">
            <a:extLst>
              <a:ext uri="{FF2B5EF4-FFF2-40B4-BE49-F238E27FC236}">
                <a16:creationId xmlns:a16="http://schemas.microsoft.com/office/drawing/2014/main" id="{49395534-D218-57D5-8164-3E129FA33A01}"/>
              </a:ext>
            </a:extLst>
          </p:cNvPr>
          <p:cNvPicPr>
            <a:picLocks noChangeAspect="1"/>
          </p:cNvPicPr>
          <p:nvPr/>
        </p:nvPicPr>
        <p:blipFill rotWithShape="1">
          <a:blip r:embed="rId21"/>
          <a:srcRect l="17925" t="1" r="23314" b="-3699"/>
          <a:stretch/>
        </p:blipFill>
        <p:spPr>
          <a:xfrm>
            <a:off x="5834320" y="8814825"/>
            <a:ext cx="1728325" cy="1714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図 24">
            <a:extLst>
              <a:ext uri="{FF2B5EF4-FFF2-40B4-BE49-F238E27FC236}">
                <a16:creationId xmlns:a16="http://schemas.microsoft.com/office/drawing/2014/main" id="{66FB60CA-26B2-39A3-2054-DBCBD5DDDE20}"/>
              </a:ext>
            </a:extLst>
          </p:cNvPr>
          <p:cNvPicPr>
            <a:picLocks noChangeAspect="1"/>
          </p:cNvPicPr>
          <p:nvPr/>
        </p:nvPicPr>
        <p:blipFill rotWithShape="1">
          <a:blip r:embed="rId22"/>
          <a:srcRect l="13075"/>
          <a:stretch/>
        </p:blipFill>
        <p:spPr>
          <a:xfrm rot="10800000">
            <a:off x="5834321" y="7203000"/>
            <a:ext cx="1728324" cy="1491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図 38">
            <a:extLst>
              <a:ext uri="{FF2B5EF4-FFF2-40B4-BE49-F238E27FC236}">
                <a16:creationId xmlns:a16="http://schemas.microsoft.com/office/drawing/2014/main" id="{00A9DF95-8D2A-F755-FCA5-7BE3E0BF6213}"/>
              </a:ext>
            </a:extLst>
          </p:cNvPr>
          <p:cNvPicPr>
            <a:picLocks noChangeAspect="1"/>
          </p:cNvPicPr>
          <p:nvPr/>
        </p:nvPicPr>
        <p:blipFill rotWithShape="1">
          <a:blip r:embed="rId23">
            <a:alphaModFix/>
          </a:blip>
          <a:srcRect l="-671" r="671"/>
          <a:stretch/>
        </p:blipFill>
        <p:spPr>
          <a:xfrm>
            <a:off x="1810293" y="4689465"/>
            <a:ext cx="1486113" cy="1975702"/>
          </a:xfrm>
          <a:prstGeom prst="ellipse">
            <a:avLst/>
          </a:prstGeom>
          <a:ln>
            <a:noFill/>
          </a:ln>
          <a:effectLst>
            <a:softEdge rad="112500"/>
          </a:effectLst>
        </p:spPr>
      </p:pic>
    </p:spTree>
    <p:extLst>
      <p:ext uri="{BB962C8B-B14F-4D97-AF65-F5344CB8AC3E}">
        <p14:creationId xmlns:p14="http://schemas.microsoft.com/office/powerpoint/2010/main" val="779290052"/>
      </p:ext>
    </p:extLst>
  </p:cSld>
  <p:clrMapOvr>
    <a:masterClrMapping/>
  </p:clrMapOvr>
</p:sld>
</file>

<file path=ppt/theme/theme1.xml><?xml version="1.0" encoding="utf-8"?>
<a:theme xmlns:a="http://schemas.openxmlformats.org/drawingml/2006/main" name="1_ガイド入りテンプレートサンプル20130531三木さん">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potx" id="{3F8E5C06-014F-4A13-A3C7-E133BECAFD1E}" vid="{BD152B00-4CFD-4022-8208-530F7579D7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51</Template>
  <TotalTime>0</TotalTime>
  <Words>457</Words>
  <Application>Microsoft Office PowerPoint</Application>
  <PresentationFormat>ユーザー設定</PresentationFormat>
  <Paragraphs>34</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HGP創英角ﾎﾟｯﾌﾟ体</vt:lpstr>
      <vt:lpstr>HGS明朝E</vt:lpstr>
      <vt:lpstr>HG明朝E</vt:lpstr>
      <vt:lpstr>Arial</vt:lpstr>
      <vt:lpstr>Calibri</vt:lpstr>
      <vt:lpstr>Calibri Light</vt:lpstr>
      <vt:lpstr>1_ガイド入りテンプレートサンプル20130531三木さん</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2016-07-28T11:35:42Z</dcterms:created>
  <dcterms:modified xsi:type="dcterms:W3CDTF">2024-04-01T05:13:29Z</dcterms:modified>
</cp:coreProperties>
</file>